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6" r:id="rId7"/>
    <p:sldId id="262" r:id="rId8"/>
    <p:sldId id="267" r:id="rId9"/>
    <p:sldId id="263" r:id="rId10"/>
    <p:sldId id="268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FF00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ט'/אייר/תשפ"א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56053" y="1065548"/>
            <a:ext cx="8640048" cy="4835631"/>
            <a:chOff x="1856053" y="1065548"/>
            <a:chExt cx="8640048" cy="4835631"/>
          </a:xfrm>
        </p:grpSpPr>
        <p:sp>
          <p:nvSpPr>
            <p:cNvPr id="6" name="TextBox 5"/>
            <p:cNvSpPr txBox="1"/>
            <p:nvPr/>
          </p:nvSpPr>
          <p:spPr>
            <a:xfrm>
              <a:off x="1856053" y="1065548"/>
              <a:ext cx="8138160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part, in addition to the circles presented so far, there will appear images of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Using the keyboard arrows, respond whether you recognized an image of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,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of them.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3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90901" y="3189619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ounded Rectangle 13"/>
            <p:cNvSpPr/>
            <p:nvPr/>
          </p:nvSpPr>
          <p:spPr>
            <a:xfrm>
              <a:off x="9282080" y="4447439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260540" y="5347181"/>
              <a:ext cx="965717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308117" y="5347181"/>
              <a:ext cx="867058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280327" y="4451802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241066" y="5347181"/>
              <a:ext cx="1051615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8293379" y="4450387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8538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4261686" y="2496501"/>
            <a:ext cx="3981819" cy="282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080335" y="5972840"/>
            <a:ext cx="16064077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One changed             Right = All the same\n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House             Down = Nothing             Right = Face\n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else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All the same             Right = One changed\n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Face             Down = Nothing             Right = House\n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end</a:t>
            </a:r>
          </a:p>
          <a:p>
            <a:endParaRPr lang="he-IL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778285" y="667047"/>
            <a:ext cx="7895175" cy="147732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dirty="0" smtClean="0"/>
              <a:t>בחלק הבא יוצגו ארבעה עיגולים חצויים במרכז, כך שמחציתם ירוק ומחציתם השני אדום.</a:t>
            </a:r>
          </a:p>
          <a:p>
            <a:pPr algn="ctr"/>
            <a:r>
              <a:rPr lang="he-IL" dirty="0" smtClean="0"/>
              <a:t>בחלק מהפעמים העיגולים יהיו אנכיים ובחלק מהפעמים הם יהיו אופקיים.</a:t>
            </a:r>
          </a:p>
          <a:p>
            <a:pPr algn="ctr"/>
            <a:r>
              <a:rPr lang="he-IL" dirty="0" smtClean="0"/>
              <a:t>לעיתים אחד מהעיגולים יפנה לכיוון שונה משאר העיגולים.</a:t>
            </a:r>
          </a:p>
          <a:p>
            <a:pPr algn="ctr"/>
            <a:r>
              <a:rPr lang="he-IL" dirty="0" smtClean="0"/>
              <a:t>ענו בעזרת קופסת התגובה האם כל העיגולים פונים לאותו כיוון.</a:t>
            </a:r>
          </a:p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66555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35501" y="672978"/>
            <a:ext cx="9920999" cy="5286010"/>
            <a:chOff x="1600441" y="672978"/>
            <a:chExt cx="9920999" cy="5286010"/>
          </a:xfrm>
        </p:grpSpPr>
        <p:sp>
          <p:nvSpPr>
            <p:cNvPr id="6" name="TextBox 5"/>
            <p:cNvSpPr txBox="1"/>
            <p:nvPr/>
          </p:nvSpPr>
          <p:spPr>
            <a:xfrm>
              <a:off x="1820333" y="672978"/>
              <a:ext cx="9701107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3193108" y="2958271"/>
              <a:ext cx="4226364" cy="3000717"/>
              <a:chOff x="4352371" y="3112670"/>
              <a:chExt cx="4226364" cy="3000717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4352371" y="3112670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6271976" y="4651927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898572" y="4651927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591553" y="3948112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5315744" y="3950836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ight Arrow 16"/>
              <p:cNvSpPr/>
              <p:nvPr/>
            </p:nvSpPr>
            <p:spPr>
              <a:xfrm rot="5400000">
                <a:off x="6659953" y="4556254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ight Arrow 17"/>
              <p:cNvSpPr/>
              <p:nvPr/>
            </p:nvSpPr>
            <p:spPr>
              <a:xfrm rot="5400000">
                <a:off x="5381188" y="4556256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7778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836409" y="675200"/>
            <a:ext cx="10694826" cy="5495210"/>
            <a:chOff x="836409" y="675200"/>
            <a:chExt cx="10694826" cy="5495210"/>
          </a:xfrm>
        </p:grpSpPr>
        <p:sp>
          <p:nvSpPr>
            <p:cNvPr id="6" name="TextBox 5"/>
            <p:cNvSpPr txBox="1"/>
            <p:nvPr/>
          </p:nvSpPr>
          <p:spPr>
            <a:xfrm>
              <a:off x="836409" y="675200"/>
              <a:ext cx="9701107" cy="517064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 you will see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four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circles bisected in the middle, half green and half red.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The bisecting line can be either horizontal or vertical.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Sometimes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one of the circles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will face the other direction than the rest. For example, three horizontals and one vertical (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never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 rotation of 180 degrees so tha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 the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red and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green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switches altogether).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Respond using the arrow keys whether all the circles are the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is one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than the others.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guess.</a:t>
              </a:r>
              <a:endParaRPr lang="en-US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740820" y="902023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pic>
          <p:nvPicPr>
            <p:cNvPr id="1026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18725" y="3495413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ounded Rectangle 6"/>
            <p:cNvSpPr/>
            <p:nvPr/>
          </p:nvSpPr>
          <p:spPr>
            <a:xfrm>
              <a:off x="9209904" y="4753233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252723" y="5635949"/>
              <a:ext cx="837000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18725" y="5664118"/>
              <a:ext cx="1485015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7208151" y="4757596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8452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35501" y="672978"/>
            <a:ext cx="9920999" cy="5286009"/>
            <a:chOff x="1600441" y="672978"/>
            <a:chExt cx="9920999" cy="5286009"/>
          </a:xfrm>
        </p:grpSpPr>
        <p:grpSp>
          <p:nvGrpSpPr>
            <p:cNvPr id="19" name="Group 18"/>
            <p:cNvGrpSpPr/>
            <p:nvPr/>
          </p:nvGrpSpPr>
          <p:grpSpPr>
            <a:xfrm>
              <a:off x="3193108" y="2958270"/>
              <a:ext cx="4226364" cy="3000717"/>
              <a:chOff x="3982818" y="3120983"/>
              <a:chExt cx="4226364" cy="3000717"/>
            </a:xfrm>
          </p:grpSpPr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3982818" y="3120983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4613482" y="4660240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789103" y="4660240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22000" y="3956425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946191" y="3959149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ight Arrow 25"/>
              <p:cNvSpPr/>
              <p:nvPr/>
            </p:nvSpPr>
            <p:spPr>
              <a:xfrm rot="5400000">
                <a:off x="6290400" y="4564567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ight Arrow 26"/>
              <p:cNvSpPr/>
              <p:nvPr/>
            </p:nvSpPr>
            <p:spPr>
              <a:xfrm rot="5400000">
                <a:off x="5011635" y="4564569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837267" y="672978"/>
              <a:ext cx="9684173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29" name="Chord 28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Chord 29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Chord 3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Chord 3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967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36409" y="675200"/>
            <a:ext cx="10694826" cy="5484067"/>
            <a:chOff x="836409" y="675200"/>
            <a:chExt cx="10694826" cy="5484067"/>
          </a:xfrm>
        </p:grpSpPr>
        <p:sp>
          <p:nvSpPr>
            <p:cNvPr id="6" name="TextBox 5"/>
            <p:cNvSpPr txBox="1"/>
            <p:nvPr/>
          </p:nvSpPr>
          <p:spPr>
            <a:xfrm>
              <a:off x="836409" y="675200"/>
              <a:ext cx="9701107" cy="517064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 you will see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four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circles bisected in the middle, half green and half red.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The bisecting line can be either horizontal or vertical.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Sometimes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one of the circles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will face the other direction than the rest. For example, three horizontals and one vertical (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never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 rotation of 180 degrees so tha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 the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red and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green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switches altogether).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sing the keyboard arrows, respond whether all the circles are the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is one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than the others.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guess.</a:t>
              </a:r>
              <a:endParaRPr lang="en-US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740820" y="902023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pic>
          <p:nvPicPr>
            <p:cNvPr id="1026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18725" y="3495413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ounded Rectangle 6"/>
            <p:cNvSpPr/>
            <p:nvPr/>
          </p:nvSpPr>
          <p:spPr>
            <a:xfrm>
              <a:off x="9209904" y="4753233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250970" y="5652975"/>
              <a:ext cx="837000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928715" y="5652975"/>
              <a:ext cx="1485015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7208151" y="4757596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5337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433073" y="4103286"/>
            <a:ext cx="83700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14691" y="4103286"/>
            <a:ext cx="790491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270073" y="4103286"/>
            <a:ext cx="695396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529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56053" y="1065548"/>
            <a:ext cx="8640048" cy="4835631"/>
            <a:chOff x="1856053" y="1065548"/>
            <a:chExt cx="8640048" cy="4835631"/>
          </a:xfrm>
        </p:grpSpPr>
        <p:sp>
          <p:nvSpPr>
            <p:cNvPr id="6" name="TextBox 5"/>
            <p:cNvSpPr txBox="1"/>
            <p:nvPr/>
          </p:nvSpPr>
          <p:spPr>
            <a:xfrm>
              <a:off x="1856053" y="1065548"/>
              <a:ext cx="8138160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part, in addition to the circles presented so far, there will appear images of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Using the keyboard arrows, respond whether you recognized an image of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,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of them.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3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90901" y="3189619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ounded Rectangle 13"/>
            <p:cNvSpPr/>
            <p:nvPr/>
          </p:nvSpPr>
          <p:spPr>
            <a:xfrm>
              <a:off x="9282080" y="4447439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61599" y="5336655"/>
              <a:ext cx="965717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09870" y="5347181"/>
              <a:ext cx="867058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280327" y="4451802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241066" y="5347181"/>
              <a:ext cx="1051615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8293379" y="4450387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556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992876" y="4103286"/>
            <a:ext cx="627238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0679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01534" y="4103286"/>
            <a:ext cx="695396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4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944</Words>
  <Application>Microsoft Office PowerPoint</Application>
  <PresentationFormat>Widescreen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24</cp:revision>
  <dcterms:created xsi:type="dcterms:W3CDTF">2021-02-28T11:47:44Z</dcterms:created>
  <dcterms:modified xsi:type="dcterms:W3CDTF">2021-04-21T13:27:53Z</dcterms:modified>
</cp:coreProperties>
</file>

<file path=docProps/thumbnail.jpeg>
</file>